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371" r:id="rId5"/>
    <p:sldId id="262" r:id="rId6"/>
    <p:sldId id="264" r:id="rId7"/>
    <p:sldId id="266" r:id="rId8"/>
    <p:sldId id="267" r:id="rId9"/>
    <p:sldId id="269" r:id="rId10"/>
    <p:sldId id="277" r:id="rId11"/>
    <p:sldId id="278" r:id="rId12"/>
    <p:sldId id="279" r:id="rId13"/>
    <p:sldId id="281" r:id="rId14"/>
    <p:sldId id="282" r:id="rId15"/>
    <p:sldId id="284" r:id="rId16"/>
    <p:sldId id="286" r:id="rId17"/>
    <p:sldId id="287" r:id="rId18"/>
    <p:sldId id="290" r:id="rId19"/>
    <p:sldId id="292"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8" r:id="rId43"/>
    <p:sldId id="320" r:id="rId44"/>
    <p:sldId id="321" r:id="rId45"/>
    <p:sldId id="323" r:id="rId46"/>
    <p:sldId id="331" r:id="rId47"/>
    <p:sldId id="332" r:id="rId48"/>
    <p:sldId id="335" r:id="rId49"/>
    <p:sldId id="336" r:id="rId50"/>
    <p:sldId id="337" r:id="rId51"/>
    <p:sldId id="338" r:id="rId52"/>
    <p:sldId id="350" r:id="rId53"/>
    <p:sldId id="352" r:id="rId54"/>
    <p:sldId id="353" r:id="rId55"/>
    <p:sldId id="355" r:id="rId56"/>
    <p:sldId id="363" r:id="rId57"/>
    <p:sldId id="364" r:id="rId58"/>
    <p:sldId id="367" r:id="rId59"/>
    <p:sldId id="368" r:id="rId60"/>
    <p:sldId id="369" r:id="rId61"/>
    <p:sldId id="370"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247673-9F37-44DA-A0E5-6153D9F48714}" v="2" dt="2024-11-07T14:50:13.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81565" autoAdjust="0"/>
  </p:normalViewPr>
  <p:slideViewPr>
    <p:cSldViewPr snapToGrid="0">
      <p:cViewPr varScale="1">
        <p:scale>
          <a:sx n="138" d="100"/>
          <a:sy n="138" d="100"/>
        </p:scale>
        <p:origin x="13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STI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https://www.cdc.gov/sti-statistics/media/files/2024/11/2023-STI-Surveillance-Report-Data-Points.zip.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gonorrhea among men decreased 3.4% (from 236.3 to 228.3 per 100,000) and the rate among women decreased 14.1% (from 152.1 to 130.7 per 100,000).</a:t>
            </a:r>
          </a:p>
          <a:p>
            <a:pPr marL="0" lvl="0" indent="0">
              <a:buNone/>
            </a:pPr>
            <a:endParaRPr dirty="0"/>
          </a:p>
          <a:p>
            <a:pPr marL="0" lvl="0" indent="0">
              <a:buNone/>
            </a:pPr>
            <a:r>
              <a:rPr dirty="0"/>
              <a:t>During 2019 to 2023, the rate of reported gonorrhea among men increased 2.1% (from 223.7 to 228.3 per 100,000) and the rate among women decreased 14.1% (from 152.1 to 130.7 per 100,000). During 2014 to 2023, the rate among men increased 91.7% (from 119.1 to 228.3 per 100,000) and the rate among women increased 30.2% (from 100.4 to 130.7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those aged 20 to 24 years had the highest rate of reported cases of gonorrhea (691.1 per 100,000), followed by men aged 25 to 29 years (671.2 per 100,000) and men aged 30 to 34 years (585.8 per 100,000). Among women, those aged 20 to 24 years also had the highest rate of reported cases of gonorrhea (610.5 per 100,000), followed by women aged 15 to 19 years (476.7 per 100,000) and women aged 25 to 29 years (353.8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gonorrhea (610.5 cases per 100,000; 14.6% decrease from 2022), followed by those aged 15 to 19 years (476.7 cases per 100,000; 9.3% decrease from 2022), those aged 25 to 29 years (353.8 cases per 100,000; 19.2% decrease from 2022), those aged 30 to 34 years (229.0 cases per 100,000; 16.8% decrease from 2022), and those aged 35 to 44 years (113.0 cases per 100,000; 14.3%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non-Hispanic Black or African American men had the highest rate of reported cases of gonorrhea (712.6 per 100,000), followed by non-Hispanic American Indian or Alaska Native men (242.4 per 100,000) and non-Hispanic Native Hawaiian or other Pacific Islander men (224.1 per 100,000). Among women, non-Hispanic Black or African American women also had the highest rate of reported cases of gonorrhea (413.9 per 100,000), followed by non-Hispanic American Indian or Alaska Native women (339.9 per 100,000) and non-Hispanic women of multiple races (144.3 per 100,000).</a:t>
            </a:r>
          </a:p>
          <a:p>
            <a:pPr marL="0" lvl="0" indent="0">
              <a:buNone/>
            </a:pPr>
            <a:endParaRPr dirty="0"/>
          </a:p>
          <a:p>
            <a:pPr marL="0" lvl="0" indent="0">
              <a:buNone/>
            </a:pPr>
            <a:r>
              <a:rPr dirty="0"/>
              <a:t>Using non-Hispanic White persons as the referent category, the greatest relative disparity in rates of reported gonorrhea by race and Hispanic ethnicity across both sexes was observed among non-Hispanic Black or African American men, with a rate ratio of 8.6 times that of non-Hispanic White men. Among women, the greatest relative disparity was observed among non-Hispanic Black or African American women as well, with a rate 8.1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ranged by state from 21 cases per 100,000 women in Vermont to 350 cases per 100,000 women in Alaska. The rate of reported gonorrhea in the District of Columbia was 406 per 100,000 women.</a:t>
            </a:r>
          </a:p>
          <a:p>
            <a:pPr marL="0" lvl="0" indent="0">
              <a:buNone/>
            </a:pPr>
            <a:endParaRPr dirty="0"/>
          </a:p>
          <a:p>
            <a:pPr marL="0" lvl="0" indent="0">
              <a:buNone/>
            </a:pPr>
            <a:r>
              <a:rPr dirty="0"/>
              <a:t>Among US territories, rates of reported gonorrhea ranged from 33 cases per 100,000 women in Puerto Rico to 138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aged 15 to 24 years ranged by state from 72 cases per 100,000 women aged 15 to 24 years in Vermont to 1,237 cases per 100,000 women aged 15 to 24 years in Louisiana. The rate of reported gonorrhea in the District of Columbia was 1,563 per 100,000 women aged 15 to 24 years.</a:t>
            </a:r>
          </a:p>
          <a:p>
            <a:pPr marL="0" lvl="0" indent="0">
              <a:buNone/>
            </a:pPr>
            <a:endParaRPr dirty="0"/>
          </a:p>
          <a:p>
            <a:pPr marL="0" lvl="0" indent="0">
              <a:buNone/>
            </a:pPr>
            <a:r>
              <a:rPr dirty="0"/>
              <a:t>Among US territories, rates of reported gonorrhea ranged from 162 cases per 100,000 women aged 15 to 24 years in Puerto Rico to 520 cases per 100,000 women aged 15 to 24 years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gonorrhea by race/Hispanic ethnicity (using non-Hispanic White persons as the referent population) varied by region in 2023. Among men, the greatest rate ratio was in the Midwest where the rate of reported gonorrhea among non-Hispanic Black or African American men was 15.3 times the rate among non-Hispanic White men. Among women, the greatest rate ratio was in the Midwest where the rate of reported gonorrhea among non-Hispanic American Indian or Alaska Native women was 11.9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Ratios of Rates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gonorrhea cases reported from STD clinics decreased 10.3% among men (29,849 to 26,763 cases) and decreased 15.9% among women (11,104 to 9,337 cases), while the number of cases reported from non-STD clinics decreased 2.1% among men (304,166 to 297,889 cases) and decreased 13.0% among women (205,253 to 178,476 cases).</a:t>
            </a:r>
          </a:p>
          <a:p>
            <a:pPr marL="0" lvl="0" indent="0">
              <a:buNone/>
            </a:pPr>
            <a:endParaRPr dirty="0"/>
          </a:p>
          <a:p>
            <a:pPr marL="0" lvl="0" indent="0">
              <a:buNone/>
            </a:pPr>
            <a:r>
              <a:rPr dirty="0"/>
              <a:t>During 2014 to 2023, the number of gonorrhea cases reported from STD clinics decreased 16.8% among men (32,179 to 26,763 cases) and decreased 30.0% among women (13,347 to 9,337 cases), while the number of cases reported from non-STD clinics increased 130.0% among men (129,526 to 297,889 cases) and increased 40.5% among women (127,043 to 178,476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gonorrhea in 2023, 21.8% of gay, bisexual, and other men who have sex with men (MSM), 8.9% of men who have sex with women only (MSW), and 4.3% of women were positive. The proportion of STI clinic patients who tested positive for gonorrhea varied by sex and sex of sex partners, as well as by age group. MSM were noted to have higher proportions of testing positive in all age groups when compared to women and MSW.</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New York City had the highest proportion of gonorrhea cases reported among gay, bisexual, and other men who have sex with men (MSM) among </a:t>
            </a:r>
            <a:r>
              <a:rPr dirty="0" err="1"/>
              <a:t>SSuN</a:t>
            </a:r>
            <a:r>
              <a:rPr dirty="0"/>
              <a:t> jurisdictions meeting the inclusion threshold, Indiana had the highest proportion of gonorrhea cases reported among women, and Indiana had the highest proportion of gonorrhea cases reported among men who have sex with women only. Overall, the proportion of gonorrhea estimated to be attributed to MSM was 50.5%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chlamydia among men increased 1.3% (from 363.7 to 368.3 per 100,000) and the rate among women decreased 1.7% (from 621.2 to 610.7 per 100,000).</a:t>
            </a:r>
          </a:p>
          <a:p>
            <a:pPr marL="0" lvl="0" indent="0">
              <a:buNone/>
            </a:pPr>
            <a:endParaRPr dirty="0"/>
          </a:p>
          <a:p>
            <a:pPr marL="0" lvl="0" indent="0">
              <a:buNone/>
            </a:pPr>
            <a:r>
              <a:rPr dirty="0"/>
              <a:t>During 2019 to 2023, the rate of reported chlamydia among men decreased 7.6% (from 398.6 to 368.3 per 100,000) and the rate among women decreased 12.3% (from 696.6 to 610.7 per 100,000). During 2014 to 2023, the rate among men increased 33.4% (from 276.1 to 368.3 per 100,000) and the rate among women decreased 1.8% (from 621.6 to 610.7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Sex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those aged 20 to 24 years had the highest rate of reported cases of chlamydia (3,435.1 per 100,000), followed by women aged 15 to 19 years (2,566.1 per 100,000) and women aged 25 to 29 years (1,621.3 per 100,000). Among men, those aged 20 to 24 years also had the highest rate of reported cases of chlamydia (1,557.1 per 100,000), followed by men aged 25 to 29 years (1,057.9 per 100,000) and men aged 15 to 19 years (886.1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chlamydia (3,435.1 cases per 100,000; 2.8% decrease from 2022), followed by those aged 15 to 19 years (2,566.1 cases per 100,000; 3.3% decrease from 2022), those aged 25 to 29 years (1,621.3 cases per 100,000; 3.6% decrease from 2022), those aged 30 to 34 years (783.3 cases per 100,000; 1.1% decrease from 2022), and those aged 35 to 44 years (302.4 cases per 100,000; 1.6%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non-Hispanic Black or African American women had the highest rate of reported cases of chlamydia (1,342.2 per 100,000), followed by non-Hispanic American Indian or Alaska Native women (1,007.5 per 100,000) and non-Hispanic Native Hawaiian or other Pacific Islander women (812.1 per 100,000). Among men, non-Hispanic Black or African American men also had the highest rate of reported cases of chlamydia (974.7 per 100,000), followed by non-Hispanic American Indian or Alaska Native men (403.8 per 100,000) and non-Hispanic Native Hawaiian or other Pacific Islander men (359.9 per 100,000).</a:t>
            </a:r>
          </a:p>
          <a:p>
            <a:pPr marL="0" lvl="0" indent="0">
              <a:buNone/>
            </a:pPr>
            <a:endParaRPr dirty="0"/>
          </a:p>
          <a:p>
            <a:pPr marL="0" lvl="0" indent="0">
              <a:buNone/>
            </a:pPr>
            <a:r>
              <a:rPr dirty="0"/>
              <a:t>Using non-Hispanic White persons as the referent category, the greatest relative disparity in rates of reported chlamydia by race and Hispanic ethnicity across both sexes was observed among non-Hispanic Black or African American men, with a rate ratio of 7.7 times that of non-Hispanic White men. Among women, the greatest relative disparity was observed among non-Hispanic Black or African American women as well, with a rate 5.7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ranged by state from 242 cases per 100,000 women in New Hampshire to 1,031 cases per 100,000 women in Louisiana. The rate of reported chlamydia in the District of Columbia was 1,046 per 100,000 women.</a:t>
            </a:r>
          </a:p>
          <a:p>
            <a:pPr marL="0" lvl="0" indent="0">
              <a:buNone/>
            </a:pPr>
            <a:endParaRPr dirty="0"/>
          </a:p>
          <a:p>
            <a:pPr marL="0" lvl="0" indent="0">
              <a:buNone/>
            </a:pPr>
            <a:r>
              <a:rPr dirty="0"/>
              <a:t>Among US territories, rates of reported chlamydia ranged from 227 cases per 100,000 women in Puerto Rico to 1,199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aged 15 to 24 years ranged by state from 704 cases per 100,000 women aged 15 to 24 years in Maine to 5,570 cases per 100,000 women aged 15 to 24 years in Louisiana. The rate of reported chlamydia in the District of Columbia was 4,763 per 100,000 women aged 15 to 24 years.</a:t>
            </a:r>
          </a:p>
          <a:p>
            <a:pPr marL="0" lvl="0" indent="0">
              <a:buNone/>
            </a:pPr>
            <a:endParaRPr dirty="0"/>
          </a:p>
          <a:p>
            <a:pPr marL="0" lvl="0" indent="0">
              <a:buNone/>
            </a:pPr>
            <a:r>
              <a:rPr dirty="0"/>
              <a:t>Among US territories, rates of reported chlamydia ranged from 1,135 cases per 100,000 women aged 15 to 24 years in Puerto Rico to 4,731 cases per 100,000 women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chlamydia by race/Hispanic ethnicity (using non-Hispanic White persons as the referent population) varied by region in 2023. Among men, the greatest rate ratio was in the Northeast where the rate of reported chlamydia among non-Hispanic Black or African American men was 11.1 times the rate among non-Hispanic White men. Among women, the greatest rate ratio was in the Northeast where the rate of reported chlamydia among non-Hispanic Black or African American women was 6.4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Ratios of Rates Persons 15-24 Years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chlamydia cases reported from STD clinics decreased 2.5% among men (36,135 to 35,233 cases) and increased 2.2% among women (27,930 to 28,551 cases), while the number of cases reported from non-STD clinics increased 4.5% among men (457,559 to 478,339 cases) and increased 1.5% among women (828,629 to 841,186 cases).</a:t>
            </a:r>
          </a:p>
          <a:p>
            <a:pPr marL="0" lvl="0" indent="0">
              <a:buNone/>
            </a:pPr>
            <a:endParaRPr dirty="0"/>
          </a:p>
          <a:p>
            <a:pPr marL="0" lvl="0" indent="0">
              <a:buNone/>
            </a:pPr>
            <a:r>
              <a:rPr dirty="0"/>
              <a:t>During 2014 to 2023, the number of chlamydia cases reported from STD clinics decreased 45.4% among men (64,479 to 35,233 cases) and decreased 42.6% among women (49,702 to 28,551 cases), while the number of cases reported from non-STD clinics increased 55.4% among men (307,841 to 478,339 cases) and increased 2.8% among women (818,242 to 841,186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chlamydia in 2023 and had known sexual orientation or sex of sex partners, 14.1% of gay, bisexual and other men who have sex with men (MSM), 11.9% of men who have sex with women only (MSW), and 9.9% of women were found to be positive. The proportion testing positive for chlamydia varied by sex and sex of sex partners, as well as by age group. The highest proportion of patients testing positive were MSW aged 19 years and younger (37.9%).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2/3/25</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
        <p:nvSpPr>
          <p:cNvPr id="5" name="TextBox 4">
            <a:extLst>
              <a:ext uri="{FF2B5EF4-FFF2-40B4-BE49-F238E27FC236}">
                <a16:creationId xmlns:a16="http://schemas.microsoft.com/office/drawing/2014/main" id="{27A0AD06-BA0D-A00B-4B86-4B1CFC3405DC}"/>
              </a:ext>
            </a:extLst>
          </p:cNvPr>
          <p:cNvSpPr txBox="1"/>
          <p:nvPr/>
        </p:nvSpPr>
        <p:spPr>
          <a:xfrm>
            <a:off x="2377440" y="3356628"/>
            <a:ext cx="4572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Calibri" panose="020F0502020204030204" pitchFamily="34" charset="0"/>
              </a:rPr>
              <a:t>Women </a:t>
            </a:r>
            <a:r>
              <a:rPr lang="en-US" sz="2000" b="1">
                <a:solidFill>
                  <a:srgbClr val="000000"/>
                </a:solidFill>
                <a:latin typeface="Calibri" panose="020F0502020204030204" pitchFamily="34" charset="0"/>
              </a:rPr>
              <a:t>and Infants</a:t>
            </a:r>
            <a:endParaRPr kumimoji="0" lang="en-US" sz="2000" b="0" i="0" u="none" strike="noStrike" kern="1200" cap="none" spc="0" normalizeH="0" baseline="0" noProof="0" dirty="0">
              <a:ln>
                <a:noFill/>
              </a:ln>
              <a:solidFill>
                <a:srgbClr val="0F56D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and Year, United States, 2014–2023</a:t>
            </a:r>
          </a:p>
        </p:txBody>
      </p:sp>
      <p:pic>
        <p:nvPicPr>
          <p:cNvPr id="3" name="Picture 1" descr="Line graph showing rates of reported gonorrhea case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2023</a:t>
            </a:r>
          </a:p>
        </p:txBody>
      </p:sp>
      <p:pic>
        <p:nvPicPr>
          <p:cNvPr id="3" name="Picture 1" descr="Bar graph showing rates of reported gonorrhe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4,005 gonorrhea cases among men (1.1%) and 2,293 cases among women (1.0%) had missing or unknown age. These cases are included in the total rates.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and Year, United States, 2014–2023</a:t>
            </a:r>
          </a:p>
        </p:txBody>
      </p:sp>
      <p:pic>
        <p:nvPicPr>
          <p:cNvPr id="3" name="Picture 1" descr="Line graph showing rates of reported gonorrhe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2023</a:t>
            </a:r>
          </a:p>
        </p:txBody>
      </p:sp>
      <p:pic>
        <p:nvPicPr>
          <p:cNvPr id="3" name="Picture 1" descr="Bar graph showing rates of reported gonorrhe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75,705 gonorrhea cases among men (20.0%) and 42,245 cases among women (19.1%) had missing, unknown, or other race and were not reported to be of Hispanic ethnicity. These cases are included in the total rates.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2023</a:t>
            </a:r>
          </a:p>
        </p:txBody>
      </p:sp>
      <p:pic>
        <p:nvPicPr>
          <p:cNvPr id="3" name="Picture 1" descr="United States map showing rates of reported gonorrhe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2023</a:t>
            </a:r>
          </a:p>
        </p:txBody>
      </p:sp>
      <p:pic>
        <p:nvPicPr>
          <p:cNvPr id="3" name="Picture 1" descr="United States map showing estimated rates of reported gonorrhea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2023</a:t>
            </a:r>
          </a:p>
        </p:txBody>
      </p:sp>
      <p:pic>
        <p:nvPicPr>
          <p:cNvPr id="3" name="Picture 1" descr="Two-panel figure showing rate ratios of gonorrhea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and Year, United States, 2014–2023</a:t>
            </a:r>
          </a:p>
        </p:txBody>
      </p:sp>
      <p:pic>
        <p:nvPicPr>
          <p:cNvPr id="3" name="Picture 1" descr="Line graph showing reported cases of gonorrhe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14.1%, from a low of 13.0% (n = 92,354) in 2021 to a high of 14.8% (n = 96,035) in 2022.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Proportion of STD Clinic Patients Testing Positive by Age Group, Sex, and Sex of Sex Partners, STI Surveillance Network (SSuN), 2023</a:t>
            </a:r>
          </a:p>
        </p:txBody>
      </p:sp>
      <p:pic>
        <p:nvPicPr>
          <p:cNvPr id="3" name="Picture 1" descr="Bar graph showing the proportion of STD clinic patients testing positive for gonorrhe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52,956 unique patients in 11 participating jurisdictions with known sex of sex partners attending SSuN STI clinics who were tested ≥1 times for gonorrhea in 2023.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STI Surveillance Network (SSuN), 2023</a:t>
            </a:r>
          </a:p>
        </p:txBody>
      </p:sp>
      <p:pic>
        <p:nvPicPr>
          <p:cNvPr id="3" name="Picture 1" descr="Bar graph showing the estimated proportion of men who have sex with men, men who have sex with women only, and women among gonorrhea cases by SSuN jurisdict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(n=5,705) conducted among a random sample of gonorrhea cases reported to participating SSuN jurisdictions during January to December 2023. Includes ten SSuN sites reporting completed case investigations in 2023 for at least 1% of all reported cases.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Sex and Year, United States, 2014–2023</a:t>
            </a:r>
          </a:p>
        </p:txBody>
      </p:sp>
      <p:pic>
        <p:nvPicPr>
          <p:cNvPr id="3" name="Picture 1" descr="Line graph showing rates of reported cases of chlamydia in the United States stratified by sex."/>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2023</a:t>
            </a:r>
          </a:p>
        </p:txBody>
      </p:sp>
      <p:pic>
        <p:nvPicPr>
          <p:cNvPr id="3" name="Picture 1" descr="Bar graph showing estimated rates of reported chlamydi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13,417 chlamydia cases among men (2.2%) and 22,139 cases among women (2.1%) had missing or unknown age. These cases are included in the total rates.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and Year, United States, 2014–2023</a:t>
            </a:r>
          </a:p>
        </p:txBody>
      </p:sp>
      <p:pic>
        <p:nvPicPr>
          <p:cNvPr id="3" name="Picture 1" descr="Line graph showing rates of reported chlamydi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Sex, United States, 2023</a:t>
            </a:r>
          </a:p>
        </p:txBody>
      </p:sp>
      <p:pic>
        <p:nvPicPr>
          <p:cNvPr id="3" name="Picture 1" descr="Bar graph showing rates of rates of reported chlamydi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177,355 chlamydia cases among men (29.1%) and 293,445 cases among women (28.4%) had missing, unknown, or other race and were not reported to be of Hispanic ethnicity. These cases are included in the total rates.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by Jurisdiction, United States and Territories, 2023</a:t>
            </a:r>
          </a:p>
        </p:txBody>
      </p:sp>
      <p:pic>
        <p:nvPicPr>
          <p:cNvPr id="3" name="Picture 1" descr="United States map showing reported chlamydi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2023</a:t>
            </a:r>
          </a:p>
        </p:txBody>
      </p:sp>
      <p:pic>
        <p:nvPicPr>
          <p:cNvPr id="3" name="Picture 1" descr="United States map showing rates of reported chlamydia cases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Ratios of Rates of Reported Cases Among Persons Aged 15–24 Years by Sex, Race/Hispanic Ethnicity, and Region, United States, 2023</a:t>
            </a:r>
          </a:p>
        </p:txBody>
      </p:sp>
      <p:pic>
        <p:nvPicPr>
          <p:cNvPr id="3" name="Picture 1" descr="Two-panel figure showing rate ratios of chlamydia among persons aged 15 to 24 year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Reported Cases by Reporting Source and Sex and Year, United States, 2014–2023</a:t>
            </a:r>
          </a:p>
        </p:txBody>
      </p:sp>
      <p:pic>
        <p:nvPicPr>
          <p:cNvPr id="3" name="Picture 1" descr="Line graph showing reported cases of chlamydi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15.6%, from a low of 13.9% (n = 199,982) in 2014 to a high of 17.9% (n = 295,170) in 2022.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Proportion of STD Clinic Patients Testing Positive by Age Group, Sex, and Sex of Sex Partners, STI Surveillance Network (SSuN), 2023</a:t>
            </a:r>
          </a:p>
        </p:txBody>
      </p:sp>
      <p:pic>
        <p:nvPicPr>
          <p:cNvPr id="3" name="Picture 1" descr="Bar graph showing the proportion of STD clinic patients testing positive for chlamydi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50,808 unique patients in 11 participating jurisdictions with known sex of sex partners attending SSuN STI clinics who were tested ≥1 times for chlamydia in 2023.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31C4D4-9880-494D-98CF-9CFBD17516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3.xml><?xml version="1.0" encoding="utf-8"?>
<ds:datastoreItem xmlns:ds="http://schemas.openxmlformats.org/officeDocument/2006/customXml" ds:itemID="{37FFF12F-21F3-4E3A-A894-AFED649A60B6}">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docProps/app.xml><?xml version="1.0" encoding="utf-8"?>
<Properties xmlns="http://schemas.openxmlformats.org/officeDocument/2006/extended-properties" xmlns:vt="http://schemas.openxmlformats.org/officeDocument/2006/docPropsVTypes">
  <TotalTime>12</TotalTime>
  <Words>21881</Words>
  <Application>Microsoft Macintosh PowerPoint</Application>
  <PresentationFormat>On-screen Show (16:9)</PresentationFormat>
  <Paragraphs>756</Paragraphs>
  <Slides>58</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Wingdings</vt:lpstr>
      <vt:lpstr>Office Theme</vt:lpstr>
      <vt:lpstr>Sexually Transmitted Infections</vt:lpstr>
      <vt:lpstr>Syphilis — Reported Cases Among Women by Stage and Year, United States, 2014–2023</vt:lpstr>
      <vt:lpstr>Primary and Secondary Syphilis — Rates of Reported Cases by Sex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by Race/Hispanic Ethnicity and Sex,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Women and Men Who Have Sex with Women Only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Women by Race and Hispanic Ethnicity, United States, 2014–2023</vt:lpstr>
      <vt:lpstr>Primary and Secondary Syphilis — Reported Cases by Reporting Source and Sex and Year, United States, 2014–2023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Gonorrhea — Rates of Reported Cases by Sex and Year, United States, 2014–2023</vt:lpstr>
      <vt:lpstr>Gonorrhea — Rates of Reported Cases by Age Group and Sex, United States, 2023</vt:lpstr>
      <vt:lpstr>Gonorrhea — Rates of Reported Cases Among Women Aged 15–44 Years by Age Group and Year, United States, 2014–2023</vt:lpstr>
      <vt:lpstr>Gonorrhea — Rates of Reported Cases by Race/Hispanic Ethnicity and Sex, United States, 2023</vt:lpstr>
      <vt:lpstr>Gonorrhea — Rates of Reported Cases Among Women by Jurisdiction, United States and Territories, 2023</vt:lpstr>
      <vt:lpstr>Gonorrhea — Rates of Reported Cases Among Women Aged 15–24 Years by Jurisdiction, United States and Territories, 2023</vt:lpstr>
      <vt:lpstr>Gonorrhea — Ratios of Rates of Reported Cases by Sex, Race/Hispanic Ethnicity, and Region, United States, 2023</vt:lpstr>
      <vt:lpstr>Gonorrhea — Reported Cases by Reporting Source and Sex and Year, United States, 2014–2023</vt:lpstr>
      <vt:lpstr>Gonorrhea — Proportion of STD Clinic Patients Testing Positive by Age Group, Sex, and Sex of Sex Partners, STI Surveillance Network (SSuN), 2023</vt:lpstr>
      <vt:lpstr>Gonorrhea — Estimated Proportion of Cases by Sex and Sex of Sex Partners and Jurisdiction, STI Surveillance Network (SSuN), 2023</vt:lpstr>
      <vt:lpstr>Chlamydia — Rates of Reported Cases by Sex and Year, United States, 2014–2023</vt:lpstr>
      <vt:lpstr>Chlamydia — Rates of Reported Cases by Age Group and Sex, United States, 2023</vt:lpstr>
      <vt:lpstr>Chlamydia — Rates of Reported Cases Among Women Aged 15–44 Years by Age Group and Year, United States, 2014–2023</vt:lpstr>
      <vt:lpstr>Chlamydia — Rates of Reported Cases by Race/Hispanic Ethnicity and Sex, United States, 2023</vt:lpstr>
      <vt:lpstr>Chlamydia — Rates of Reported Cases Among Women by Jurisdiction, United States and Territories, 2023</vt:lpstr>
      <vt:lpstr>Chlamydia — Rates of Reported Cases Among Women Aged 15–24 Years by Jurisdiction, United States and Territories, 2023</vt:lpstr>
      <vt:lpstr>Chlamydia — Ratios of Rates of Reported Cases Among Persons Aged 15–24 Years by Sex, Race/Hispanic Ethnicity, and Region, United States, 2023</vt:lpstr>
      <vt:lpstr>Chlamydia — Reported Cases by Reporting Source and Sex and Year, United States, 2014–2023</vt:lpstr>
      <vt:lpstr>Chlamydia — Proportion of STD Clinic Patients Testing Positive by Age Group, Sex, and Sex of Sex Partners, STI Surveillance Network (SSuN),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Huang, Amy</cp:lastModifiedBy>
  <cp:revision>3</cp:revision>
  <dcterms:created xsi:type="dcterms:W3CDTF">2024-10-24T16:17:16Z</dcterms:created>
  <dcterms:modified xsi:type="dcterms:W3CDTF">2025-02-03T15:20:03Z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y fmtid="{D5CDD505-2E9C-101B-9397-08002B2CF9AE}" pid="11" name="MediaServiceImageTags">
    <vt:lpwstr/>
  </property>
</Properties>
</file>